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ECEAA2-29EB-41C9-A970-7449FD5DFD5F}" type="datetimeFigureOut">
              <a:rPr lang="en-US" smtClean="0"/>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CEAA2-29EB-41C9-A970-7449FD5DFD5F}" type="datetimeFigureOut">
              <a:rPr lang="en-US" smtClean="0"/>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CEAA2-29EB-41C9-A970-7449FD5DFD5F}" type="datetimeFigureOut">
              <a:rPr lang="en-US" smtClean="0"/>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CEAA2-29EB-41C9-A970-7449FD5DFD5F}" type="datetimeFigureOut">
              <a:rPr lang="en-US" smtClean="0"/>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ECEAA2-29EB-41C9-A970-7449FD5DFD5F}" type="datetimeFigureOut">
              <a:rPr lang="en-US" smtClean="0"/>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ECEAA2-29EB-41C9-A970-7449FD5DFD5F}" type="datetimeFigureOut">
              <a:rPr lang="en-US" smtClean="0"/>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CEAA2-29EB-41C9-A970-7449FD5DFD5F}" type="datetimeFigureOut">
              <a:rPr lang="en-US" smtClean="0"/>
              <a:t>3/9/2014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CEAA2-29EB-41C9-A970-7449FD5DFD5F}" type="datetimeFigureOut">
              <a:rPr lang="en-US" smtClean="0"/>
              <a:t>3/9/2014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CEAA2-29EB-41C9-A970-7449FD5DFD5F}" type="datetimeFigureOut">
              <a:rPr lang="en-US" smtClean="0"/>
              <a:t>3/9/2014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05649-C48B-4176-B9A9-C9E308346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ECEAA2-29EB-41C9-A970-7449FD5DFD5F}" type="datetimeFigureOut">
              <a:rPr lang="en-US" smtClean="0"/>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05649-C48B-4176-B9A9-C9E3083468F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9ECEAA2-29EB-41C9-A970-7449FD5DFD5F}" type="datetimeFigureOut">
              <a:rPr lang="en-US" smtClean="0"/>
              <a:t>3/9/2014</a:t>
            </a:fld>
            <a:endParaRPr lang="en-US"/>
          </a:p>
        </p:txBody>
      </p:sp>
      <p:sp>
        <p:nvSpPr>
          <p:cNvPr id="9" name="Slide Number Placeholder 8"/>
          <p:cNvSpPr>
            <a:spLocks noGrp="1"/>
          </p:cNvSpPr>
          <p:nvPr>
            <p:ph type="sldNum" sz="quarter" idx="11"/>
          </p:nvPr>
        </p:nvSpPr>
        <p:spPr/>
        <p:txBody>
          <a:bodyPr/>
          <a:lstStyle/>
          <a:p>
            <a:fld id="{C3E05649-C48B-4176-B9A9-C9E3083468F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3E05649-C48B-4176-B9A9-C9E3083468F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9ECEAA2-29EB-41C9-A970-7449FD5DFD5F}" type="datetimeFigureOut">
              <a:rPr lang="en-US" smtClean="0"/>
              <a:t>3/9/2014</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shmm.org/wlc/en/article.php?ModuleId=1000546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4733365" y="2438400"/>
            <a:ext cx="3309803" cy="2362200"/>
          </a:xfrm>
        </p:spPr>
        <p:txBody>
          <a:bodyPr>
            <a:normAutofit/>
          </a:bodyPr>
          <a:lstStyle/>
          <a:p>
            <a:r>
              <a:rPr lang="en-US" sz="2800" dirty="0" smtClean="0"/>
              <a:t>Survivors of the </a:t>
            </a:r>
          </a:p>
          <a:p>
            <a:r>
              <a:rPr lang="en-US" sz="2800" dirty="0" smtClean="0"/>
              <a:t>Holocaust</a:t>
            </a:r>
          </a:p>
          <a:p>
            <a:r>
              <a:rPr lang="en-US" sz="2400" dirty="0"/>
              <a:t> </a:t>
            </a:r>
            <a:r>
              <a:rPr lang="en-US" sz="2400" dirty="0" smtClean="0"/>
              <a:t>  By: David Nguyen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982" y="1884218"/>
            <a:ext cx="4191000" cy="2548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21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r>
              <a:rPr lang="en-US" sz="2800" dirty="0" smtClean="0"/>
              <a:t>The Jewish communities no longer existed in much of Europe </a:t>
            </a:r>
          </a:p>
          <a:p>
            <a:r>
              <a:rPr lang="en-US" sz="2800" dirty="0" smtClean="0"/>
              <a:t>Home was being looted or taken over by other people </a:t>
            </a:r>
          </a:p>
          <a:p>
            <a:r>
              <a:rPr lang="en-US" sz="2800" dirty="0" smtClean="0"/>
              <a:t>Most end up in displace person, it was a camp set up in western Europe by </a:t>
            </a:r>
            <a:r>
              <a:rPr lang="en-US" sz="2800" dirty="0"/>
              <a:t>the Allied authorities and the United Nations Relief and Rehabilitation Administration </a:t>
            </a:r>
            <a:r>
              <a:rPr lang="en-US" sz="2800" dirty="0" smtClean="0"/>
              <a:t> or UNRRA.</a:t>
            </a:r>
          </a:p>
          <a:p>
            <a:r>
              <a:rPr lang="en-US" sz="2800" dirty="0" smtClean="0"/>
              <a:t>Most survivor began searching for their family </a:t>
            </a:r>
          </a:p>
          <a:p>
            <a:pPr marL="114300" indent="0">
              <a:buNone/>
            </a:pPr>
            <a:endParaRPr lang="en-US" sz="2800" dirty="0" smtClean="0"/>
          </a:p>
          <a:p>
            <a:endParaRPr lang="en-US" sz="2800" dirty="0"/>
          </a:p>
          <a:p>
            <a:endParaRPr lang="en-US" sz="2800" dirty="0" smtClean="0"/>
          </a:p>
          <a:p>
            <a:endParaRPr lang="en-US" sz="2800" dirty="0"/>
          </a:p>
          <a:p>
            <a:endParaRPr lang="en-US" sz="2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495800"/>
            <a:ext cx="2895600" cy="18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06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r>
              <a:rPr lang="en-US" sz="2800" dirty="0" smtClean="0"/>
              <a:t>The UNRRA </a:t>
            </a:r>
            <a:r>
              <a:rPr lang="en-US" sz="2800" dirty="0"/>
              <a:t>established the Central Tracing Bureau to help survivors locate relatives who had survived the concentration camps</a:t>
            </a:r>
            <a:r>
              <a:rPr lang="en-US" sz="2800" dirty="0" smtClean="0"/>
              <a:t>.</a:t>
            </a:r>
          </a:p>
          <a:p>
            <a:r>
              <a:rPr lang="en-US" sz="2800" dirty="0"/>
              <a:t>Public radio broadcasts and newspapers contained lists of survivors and their whereabouts. </a:t>
            </a:r>
            <a:endParaRPr lang="en-US" sz="2800" dirty="0" smtClean="0"/>
          </a:p>
          <a:p>
            <a:r>
              <a:rPr lang="en-US" sz="2800" dirty="0"/>
              <a:t>Schools were soon established </a:t>
            </a:r>
            <a:r>
              <a:rPr lang="en-US" sz="2800" dirty="0" smtClean="0"/>
              <a:t>and </a:t>
            </a:r>
            <a:r>
              <a:rPr lang="en-US" sz="2800" dirty="0"/>
              <a:t>teachers came from Israel </a:t>
            </a:r>
            <a:r>
              <a:rPr lang="en-US" sz="2800" dirty="0" smtClean="0"/>
              <a:t>and the </a:t>
            </a:r>
            <a:r>
              <a:rPr lang="en-US" sz="2800" dirty="0"/>
              <a:t>United States to teach the children in the DP </a:t>
            </a:r>
            <a:r>
              <a:rPr lang="en-US" sz="2800" dirty="0" smtClean="0"/>
              <a:t>camps.</a:t>
            </a:r>
          </a:p>
          <a:p>
            <a:r>
              <a:rPr lang="en-US" sz="2800" dirty="0"/>
              <a:t>Orthodox Judaism also began its rebirth as </a:t>
            </a:r>
            <a:r>
              <a:rPr lang="en-US" sz="2800" dirty="0" err="1"/>
              <a:t>yeshivot</a:t>
            </a:r>
            <a:r>
              <a:rPr lang="en-US" sz="2800" dirty="0"/>
              <a:t> (religious schools) </a:t>
            </a:r>
            <a:endParaRPr lang="en-US" sz="2800" dirty="0" smtClean="0"/>
          </a:p>
          <a:p>
            <a:r>
              <a:rPr lang="en-US" sz="2800" dirty="0"/>
              <a:t>Religious holidays became major occasions for gatherings and celebrations.</a:t>
            </a:r>
            <a:endParaRPr lang="en-US" sz="2800" dirty="0" smtClean="0"/>
          </a:p>
          <a:p>
            <a:endParaRPr lang="en-US" sz="2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3514" y="1219200"/>
            <a:ext cx="2355850" cy="1932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901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r>
              <a:rPr lang="en-US" dirty="0" smtClean="0">
                <a:solidFill>
                  <a:schemeClr val="tx1"/>
                </a:solidFill>
              </a:rPr>
              <a:t>                   EMIGRATION </a:t>
            </a:r>
            <a:endParaRPr lang="en-US" dirty="0">
              <a:solidFill>
                <a:schemeClr val="tx1"/>
              </a:solidFill>
            </a:endParaRPr>
          </a:p>
        </p:txBody>
      </p:sp>
      <p:sp>
        <p:nvSpPr>
          <p:cNvPr id="3" name="Content Placeholder 2"/>
          <p:cNvSpPr>
            <a:spLocks noGrp="1"/>
          </p:cNvSpPr>
          <p:nvPr>
            <p:ph idx="1"/>
          </p:nvPr>
        </p:nvSpPr>
        <p:spPr>
          <a:xfrm>
            <a:off x="457200" y="1066800"/>
            <a:ext cx="7620000" cy="5257800"/>
          </a:xfrm>
        </p:spPr>
        <p:txBody>
          <a:bodyPr>
            <a:normAutofit/>
          </a:bodyPr>
          <a:lstStyle/>
          <a:p>
            <a:r>
              <a:rPr lang="en-US" sz="2800" dirty="0" smtClean="0"/>
              <a:t>Most survivor decided to leave Europe and hundred of thousand established new live in Israel, the US, Canada, Australia, Great Britain,  South America, and South Africa. </a:t>
            </a:r>
          </a:p>
          <a:p>
            <a:r>
              <a:rPr lang="en-US" sz="2800" dirty="0" smtClean="0"/>
              <a:t>On </a:t>
            </a:r>
            <a:r>
              <a:rPr lang="en-US" sz="2800" dirty="0"/>
              <a:t>May 14, 1948, the United States and the Soviet Union recognized the state of Israel. Congress also passed the Displaced Persons Act in 1948, authorizing 200,000 DPs to enter the United States. </a:t>
            </a:r>
            <a:endParaRPr lang="en-US" sz="2800" dirty="0" smtClean="0"/>
          </a:p>
          <a:p>
            <a:endParaRPr lang="en-US"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77" y="4724400"/>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829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a:bodyPr>
          <a:lstStyle/>
          <a:p>
            <a:r>
              <a:rPr lang="en-US" sz="2800" dirty="0"/>
              <a:t>With over 80,000 Jewish DPs in the United States, about 136,000 in Israel, and another 20,000 in other nations, including Canada and South Africa, the DP emigration crisis came to an end</a:t>
            </a:r>
            <a:r>
              <a:rPr lang="en-US" sz="2800" dirty="0" smtClean="0"/>
              <a:t>.</a:t>
            </a:r>
          </a:p>
          <a:p>
            <a:r>
              <a:rPr lang="en-US" sz="2800" dirty="0"/>
              <a:t>Almost all of the DP camps were closed by 1952 and </a:t>
            </a:r>
            <a:r>
              <a:rPr lang="en-US" sz="2800" dirty="0" smtClean="0"/>
              <a:t>the </a:t>
            </a:r>
            <a:r>
              <a:rPr lang="en-US" sz="2800" dirty="0"/>
              <a:t>Jewish displaced persons began new lives in their new homelands around the world</a:t>
            </a:r>
            <a:r>
              <a:rPr lang="en-US" sz="2800" dirty="0" smtClean="0"/>
              <a:t>.</a:t>
            </a:r>
          </a:p>
          <a:p>
            <a:endParaRPr 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294909"/>
            <a:ext cx="7543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028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www.ushmm.org/wlc/en/article.php?ModuleId=10005462</a:t>
            </a:r>
            <a:endParaRPr lang="en-US" dirty="0" smtClean="0"/>
          </a:p>
          <a:p>
            <a:r>
              <a:rPr lang="en-US" dirty="0" smtClean="0"/>
              <a:t>Google Image </a:t>
            </a:r>
          </a:p>
          <a:p>
            <a:endParaRPr lang="en-US" dirty="0"/>
          </a:p>
        </p:txBody>
      </p:sp>
    </p:spTree>
    <p:extLst>
      <p:ext uri="{BB962C8B-B14F-4D97-AF65-F5344CB8AC3E}">
        <p14:creationId xmlns:p14="http://schemas.microsoft.com/office/powerpoint/2010/main" val="3553404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132</TotalTime>
  <Words>286</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    </vt:lpstr>
      <vt:lpstr>PowerPoint Presentation</vt:lpstr>
      <vt:lpstr>PowerPoint Presentation</vt:lpstr>
      <vt:lpstr>                   EMIGRATION </vt:lpstr>
      <vt:lpstr>PowerPoint Presentation</vt:lpstr>
      <vt:lpstr>Preference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Anhvu</dc:creator>
  <cp:lastModifiedBy>Anhvu</cp:lastModifiedBy>
  <cp:revision>10</cp:revision>
  <dcterms:created xsi:type="dcterms:W3CDTF">2014-03-09T22:32:53Z</dcterms:created>
  <dcterms:modified xsi:type="dcterms:W3CDTF">2014-03-10T00:45:51Z</dcterms:modified>
</cp:coreProperties>
</file>